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864C"/>
    <a:srgbClr val="58595B"/>
    <a:srgbClr val="8E8F92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4" autoAdjust="0"/>
    <p:restoredTop sz="94699"/>
  </p:normalViewPr>
  <p:slideViewPr>
    <p:cSldViewPr snapToObjects="1">
      <p:cViewPr varScale="1">
        <p:scale>
          <a:sx n="147" d="100"/>
          <a:sy n="147" d="100"/>
        </p:scale>
        <p:origin x="1392" y="192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10/24/23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24/10/2023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3">
            <a:extLst>
              <a:ext uri="{FF2B5EF4-FFF2-40B4-BE49-F238E27FC236}">
                <a16:creationId xmlns:a16="http://schemas.microsoft.com/office/drawing/2014/main" id="{FBF94DD1-6007-415F-93E7-A7D67895346B}"/>
              </a:ext>
            </a:extLst>
          </p:cNvPr>
          <p:cNvSpPr txBox="1">
            <a:spLocks/>
          </p:cNvSpPr>
          <p:nvPr/>
        </p:nvSpPr>
        <p:spPr>
          <a:xfrm>
            <a:off x="323453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Nagrody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BF154E-088A-B64D-8CFB-B5936885DA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4011" y="2089665"/>
            <a:ext cx="2318519" cy="3106613"/>
          </a:xfrm>
          <a:prstGeom prst="rect">
            <a:avLst/>
          </a:prstGeom>
        </p:spPr>
      </p:pic>
      <p:sp>
        <p:nvSpPr>
          <p:cNvPr id="7" name="Content Placeholder 13">
            <a:extLst>
              <a:ext uri="{FF2B5EF4-FFF2-40B4-BE49-F238E27FC236}">
                <a16:creationId xmlns:a16="http://schemas.microsoft.com/office/drawing/2014/main" id="{F61867C4-1117-AB4E-D65B-F184B037CC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257256"/>
            <a:ext cx="4680521" cy="3070394"/>
          </a:xfrm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 dirty="0">
                <a:solidFill>
                  <a:srgbClr val="58595B"/>
                </a:solidFill>
              </a:rPr>
              <a:t>Z </a:t>
            </a:r>
            <a:r>
              <a:rPr lang="en-GB" sz="1700" dirty="0" err="1">
                <a:solidFill>
                  <a:srgbClr val="58595B"/>
                </a:solidFill>
              </a:rPr>
              <a:t>dumą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ogłaszamy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osiągnięcie</a:t>
            </a:r>
            <a:r>
              <a:rPr lang="en-GB" sz="1700" dirty="0">
                <a:solidFill>
                  <a:srgbClr val="58595B"/>
                </a:solidFill>
              </a:rPr>
              <a:t> </a:t>
            </a:r>
            <a:r>
              <a:rPr lang="en-GB" sz="1700" b="1" dirty="0" err="1">
                <a:solidFill>
                  <a:srgbClr val="B1864C"/>
                </a:solidFill>
              </a:rPr>
              <a:t>Złoty</a:t>
            </a:r>
            <a:r>
              <a:rPr lang="en-GB" sz="1700" b="1" dirty="0">
                <a:solidFill>
                  <a:srgbClr val="B1864C"/>
                </a:solidFill>
              </a:rPr>
              <a:t> </a:t>
            </a:r>
            <a:r>
              <a:rPr lang="en-GB" sz="1700" b="1" dirty="0" err="1">
                <a:solidFill>
                  <a:srgbClr val="B1864C"/>
                </a:solidFill>
              </a:rPr>
              <a:t>Statusu</a:t>
            </a:r>
            <a:r>
              <a:rPr lang="en-GB" sz="1700" b="1" dirty="0">
                <a:solidFill>
                  <a:srgbClr val="B1864C"/>
                </a:solidFill>
              </a:rPr>
              <a:t> </a:t>
            </a:r>
            <a:r>
              <a:rPr lang="en-GB" sz="1700" dirty="0">
                <a:solidFill>
                  <a:srgbClr val="58595B"/>
                </a:solidFill>
              </a:rPr>
              <a:t>w </a:t>
            </a:r>
            <a:r>
              <a:rPr lang="en-GB" sz="1700" dirty="0" err="1">
                <a:solidFill>
                  <a:srgbClr val="58595B"/>
                </a:solidFill>
              </a:rPr>
              <a:t>programie</a:t>
            </a:r>
            <a:r>
              <a:rPr lang="en-GB" sz="1700" dirty="0">
                <a:solidFill>
                  <a:srgbClr val="58595B"/>
                </a:solidFill>
              </a:rPr>
              <a:t> ESO Angels Awards. W </a:t>
            </a:r>
            <a:r>
              <a:rPr lang="en-GB" sz="1700" dirty="0" err="1">
                <a:solidFill>
                  <a:srgbClr val="58595B"/>
                </a:solidFill>
              </a:rPr>
              <a:t>związku</a:t>
            </a:r>
            <a:r>
              <a:rPr lang="en-GB" sz="1700" dirty="0">
                <a:solidFill>
                  <a:srgbClr val="58595B"/>
                </a:solidFill>
              </a:rPr>
              <a:t> z </a:t>
            </a:r>
            <a:r>
              <a:rPr lang="en-GB" sz="1700" dirty="0" err="1">
                <a:solidFill>
                  <a:srgbClr val="58595B"/>
                </a:solidFill>
              </a:rPr>
              <a:t>jego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otrzymaniem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nasz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szpital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będzie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wyróżniany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podczas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dorocznych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regionalnych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i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ogólnopolskich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konferencji</a:t>
            </a:r>
            <a:r>
              <a:rPr lang="en-GB" sz="1700" dirty="0">
                <a:solidFill>
                  <a:srgbClr val="58595B"/>
                </a:solidFill>
              </a:rPr>
              <a:t>, w </a:t>
            </a:r>
            <a:r>
              <a:rPr lang="en-GB" sz="1700" dirty="0" err="1">
                <a:solidFill>
                  <a:srgbClr val="58595B"/>
                </a:solidFill>
              </a:rPr>
              <a:t>których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uczestniczyć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eksperci</a:t>
            </a:r>
            <a:r>
              <a:rPr lang="en-GB" sz="1700" dirty="0">
                <a:solidFill>
                  <a:srgbClr val="58595B"/>
                </a:solidFill>
              </a:rPr>
              <a:t> w </a:t>
            </a:r>
            <a:r>
              <a:rPr lang="en-GB" sz="1700" dirty="0" err="1">
                <a:solidFill>
                  <a:srgbClr val="58595B"/>
                </a:solidFill>
              </a:rPr>
              <a:t>zakresie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leczenia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udarów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mózgu</a:t>
            </a:r>
            <a:r>
              <a:rPr lang="en-GB" sz="1700" dirty="0">
                <a:solidFill>
                  <a:srgbClr val="58595B"/>
                </a:solidFill>
              </a:rPr>
              <a:t>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sz="1200" dirty="0">
              <a:solidFill>
                <a:srgbClr val="58595B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https://</a:t>
            </a:r>
            <a:r>
              <a:rPr lang="en-GB" sz="1400" dirty="0" err="1">
                <a:solidFill>
                  <a:srgbClr val="58595B"/>
                </a:solidFill>
              </a:rPr>
              <a:t>goo.gl</a:t>
            </a:r>
            <a:r>
              <a:rPr lang="en-GB" sz="1400" dirty="0">
                <a:solidFill>
                  <a:srgbClr val="58595B"/>
                </a:solidFill>
              </a:rPr>
              <a:t>/kvwYN1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ESOAngelsAwards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>
                <a:solidFill>
                  <a:srgbClr val="58595B"/>
                </a:solidFill>
              </a:rPr>
              <a:t>#ESOC2024 </a:t>
            </a:r>
            <a:endParaRPr lang="en-GB" sz="1400" dirty="0">
              <a:solidFill>
                <a:srgbClr val="58595B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givinglifeachance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#angels-initiative </a:t>
            </a:r>
          </a:p>
        </p:txBody>
      </p:sp>
      <p:sp>
        <p:nvSpPr>
          <p:cNvPr id="2" name="Content Placeholder 13">
            <a:extLst>
              <a:ext uri="{FF2B5EF4-FFF2-40B4-BE49-F238E27FC236}">
                <a16:creationId xmlns:a16="http://schemas.microsoft.com/office/drawing/2014/main" id="{DFBA9B64-6C18-B13D-C641-DC82B790C789}"/>
              </a:ext>
            </a:extLst>
          </p:cNvPr>
          <p:cNvSpPr txBox="1">
            <a:spLocks/>
          </p:cNvSpPr>
          <p:nvPr/>
        </p:nvSpPr>
        <p:spPr>
          <a:xfrm>
            <a:off x="3059756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</p:spTree>
    <p:extLst>
      <p:ext uri="{BB962C8B-B14F-4D97-AF65-F5344CB8AC3E}">
        <p14:creationId xmlns:p14="http://schemas.microsoft.com/office/powerpoint/2010/main" val="131484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1085</TotalTime>
  <Words>57</Words>
  <Application>Microsoft Macintosh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Megan Gill</cp:lastModifiedBy>
  <cp:revision>537</cp:revision>
  <dcterms:created xsi:type="dcterms:W3CDTF">2016-03-24T07:27:19Z</dcterms:created>
  <dcterms:modified xsi:type="dcterms:W3CDTF">2023-10-24T10:31:53Z</dcterms:modified>
</cp:coreProperties>
</file>